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02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A2E129B-23E8-4A3B-B39F-5C8C9AD12C05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82EF73-B4EE-4D83-A2E1-EADF19A3B00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15212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Петропавловская районная гимназия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 fontScale="92500" lnSpcReduction="10000"/>
          </a:bodyPr>
          <a:lstStyle/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краеведческих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кроссвордов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(история </a:t>
            </a:r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родного края)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Выполнила: Шарина Виктория,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3- а  класс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- </a:t>
            </a:r>
            <a:r>
              <a:rPr lang="ru-RU" dirty="0" smtClean="0"/>
              <a:t>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кроссворды на тему «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Джидинский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</a:t>
            </a:r>
            <a:r>
              <a:rPr lang="ru-RU" b="1" dirty="0" smtClean="0"/>
              <a:t>работы: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9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Узнать </a:t>
            </a:r>
            <a:r>
              <a:rPr lang="ru-RU" dirty="0"/>
              <a:t>историю создания кроссвордов. </a:t>
            </a:r>
          </a:p>
          <a:p>
            <a:pPr lvl="0"/>
            <a:r>
              <a:rPr lang="ru-RU" dirty="0"/>
              <a:t>Понять технологию создания кроссворда. </a:t>
            </a:r>
          </a:p>
          <a:p>
            <a:pPr lvl="0"/>
            <a:r>
              <a:rPr lang="ru-RU" dirty="0"/>
              <a:t>Изучить краеведческий материал о своём крае.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исследования: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0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590465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кроссворд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24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400" dirty="0" smtClean="0"/>
              <a:t> </a:t>
            </a:r>
            <a:r>
              <a:rPr lang="ru-RU" sz="3400" dirty="0"/>
              <a:t>в каждую белую клетку кроссворда вписывается одна буква;</a:t>
            </a:r>
          </a:p>
          <a:p>
            <a:r>
              <a:rPr lang="ru-RU" sz="3400" dirty="0" smtClean="0"/>
              <a:t>-каждое </a:t>
            </a:r>
            <a:r>
              <a:rPr lang="ru-RU" sz="3400" dirty="0"/>
              <a:t>слово начинается в клетке с номером, соответствующим его определению, и заканчивается черной клеткой или краем фигуры;</a:t>
            </a:r>
          </a:p>
          <a:p>
            <a:r>
              <a:rPr lang="ru-RU" sz="3400" dirty="0" smtClean="0"/>
              <a:t>-начальные </a:t>
            </a:r>
            <a:r>
              <a:rPr lang="ru-RU" sz="3400" dirty="0"/>
              <a:t>буквы загаданных слов должны полнее представлять алфавит, то есть не стоит загадывать слова на одну букву;</a:t>
            </a:r>
          </a:p>
          <a:p>
            <a:r>
              <a:rPr lang="ru-RU" sz="3400" dirty="0" smtClean="0"/>
              <a:t> </a:t>
            </a:r>
            <a:r>
              <a:rPr lang="ru-RU" sz="3400" dirty="0"/>
              <a:t>слова должны быть в именительном падеже и единственном числе, кроме слов, которые не имеют единственного числа;</a:t>
            </a:r>
          </a:p>
          <a:p>
            <a:r>
              <a:rPr lang="ru-RU" sz="3400" dirty="0" smtClean="0"/>
              <a:t> </a:t>
            </a:r>
            <a:r>
              <a:rPr lang="ru-RU" sz="3400" dirty="0"/>
              <a:t>не желательно при создании кроссвордов употреблять малоизвестные географические названия, специализированные термины, фамилии малоизвестных героев кинофильмов и других произведений, устаревших и вышедших из обихода слов.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составления кроссвордов: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6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210300" y="1583309"/>
          <a:ext cx="4723400" cy="4559745"/>
        </p:xfrm>
        <a:graphic>
          <a:graphicData uri="http://schemas.openxmlformats.org/drawingml/2006/table">
            <a:tbl>
              <a:tblPr firstRow="1" firstCol="1" bandRow="1"/>
              <a:tblGrid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  <a:gridCol w="214700"/>
              </a:tblGrid>
              <a:tr h="184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 dirty="0">
                        <a:effectLst/>
                        <a:latin typeface="Calibri"/>
                      </a:endParaRPr>
                    </a:p>
                  </a:txBody>
                  <a:tcPr marL="51013" marR="510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Населенные </a:t>
            </a:r>
            <a:r>
              <a:rPr lang="ru-RU" sz="3600" dirty="0"/>
              <a:t>пункты </a:t>
            </a:r>
            <a:r>
              <a:rPr lang="ru-RU" sz="3600" dirty="0" err="1"/>
              <a:t>Джидинского</a:t>
            </a:r>
            <a:r>
              <a:rPr lang="ru-RU" sz="3600" dirty="0"/>
              <a:t> </a:t>
            </a:r>
            <a:r>
              <a:rPr lang="ru-RU" sz="3600" dirty="0" smtClean="0"/>
              <a:t>района.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5267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230248" y="1563577"/>
          <a:ext cx="4683504" cy="4599209"/>
        </p:xfrm>
        <a:graphic>
          <a:graphicData uri="http://schemas.openxmlformats.org/drawingml/2006/table">
            <a:tbl>
              <a:tblPr firstRow="1" firstCol="1" bandRow="1"/>
              <a:tblGrid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  <a:gridCol w="195146"/>
              </a:tblGrid>
              <a:tr h="182657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ё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4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libri"/>
                      </a:endParaRPr>
                    </a:p>
                  </a:txBody>
                  <a:tcPr marL="50582" marR="5058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Населенные </a:t>
            </a:r>
            <a:r>
              <a:rPr lang="ru-RU" sz="3200" dirty="0"/>
              <a:t>пункты </a:t>
            </a:r>
            <a:r>
              <a:rPr lang="ru-RU" sz="3200" dirty="0" err="1"/>
              <a:t>Джидинского</a:t>
            </a:r>
            <a:r>
              <a:rPr lang="ru-RU" sz="3200" dirty="0"/>
              <a:t> района.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1069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228819" y="1600203"/>
          <a:ext cx="4686362" cy="4525956"/>
        </p:xfrm>
        <a:graphic>
          <a:graphicData uri="http://schemas.openxmlformats.org/drawingml/2006/table">
            <a:tbl>
              <a:tblPr firstRow="1" firstCol="1" bandRow="1"/>
              <a:tblGrid>
                <a:gridCol w="186804"/>
                <a:gridCol w="186804"/>
                <a:gridCol w="186804"/>
                <a:gridCol w="126476"/>
                <a:gridCol w="26339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  <a:gridCol w="186804"/>
              </a:tblGrid>
              <a:tr h="142068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068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068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068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41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1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1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1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1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1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8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libri"/>
                      </a:endParaRPr>
                    </a:p>
                  </a:txBody>
                  <a:tcPr marL="50538" marR="5053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Кроссворд: «</a:t>
            </a:r>
            <a:r>
              <a:rPr lang="ru-RU" dirty="0" err="1" smtClean="0"/>
              <a:t>Джидинский</a:t>
            </a:r>
            <a:r>
              <a:rPr lang="ru-RU" dirty="0" smtClean="0"/>
              <a:t> район»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75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242680" y="1600201"/>
          <a:ext cx="4658640" cy="4525960"/>
        </p:xfrm>
        <a:graphic>
          <a:graphicData uri="http://schemas.openxmlformats.org/drawingml/2006/table">
            <a:tbl>
              <a:tblPr firstRow="1" firstCol="1" bandRow="1"/>
              <a:tblGrid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  <a:gridCol w="194110"/>
              </a:tblGrid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287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libri"/>
                      </a:endParaRPr>
                    </a:p>
                  </a:txBody>
                  <a:tcPr marL="50313" marR="503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 «</a:t>
            </a:r>
            <a:r>
              <a:rPr lang="ru-RU" dirty="0" err="1" smtClean="0"/>
              <a:t>Джидинский</a:t>
            </a:r>
            <a:r>
              <a:rPr lang="ru-RU" dirty="0" smtClean="0"/>
              <a:t> район»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68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</TotalTime>
  <Words>584</Words>
  <Application>Microsoft Office PowerPoint</Application>
  <PresentationFormat>Экран (4:3)</PresentationFormat>
  <Paragraphs>603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Петропавловская районная гимназия</vt:lpstr>
      <vt:lpstr>Цель работы:</vt:lpstr>
      <vt:lpstr>Задачи исследования:  </vt:lpstr>
      <vt:lpstr>Первый кроссворд </vt:lpstr>
      <vt:lpstr>Правила составления кроссвордов:</vt:lpstr>
      <vt:lpstr> Населенные пункты Джидинского района. </vt:lpstr>
      <vt:lpstr> Населенные пункты Джидинского района. </vt:lpstr>
      <vt:lpstr>Кроссворд: «Джидинский район» </vt:lpstr>
      <vt:lpstr>Ответы: «Джидинский район»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21</dc:creator>
  <cp:lastModifiedBy>21</cp:lastModifiedBy>
  <cp:revision>5</cp:revision>
  <dcterms:created xsi:type="dcterms:W3CDTF">2014-04-07T07:21:00Z</dcterms:created>
  <dcterms:modified xsi:type="dcterms:W3CDTF">2014-04-07T07:45:00Z</dcterms:modified>
</cp:coreProperties>
</file>