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5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2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F4AA-BDD3-4D64-9092-C6B52E85DB4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A85EC1-0A67-4337-A0E2-A035FD3DA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F4AA-BDD3-4D64-9092-C6B52E85DB4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5EC1-0A67-4337-A0E2-A035FD3DA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F4AA-BDD3-4D64-9092-C6B52E85DB4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5EC1-0A67-4337-A0E2-A035FD3DA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F4AA-BDD3-4D64-9092-C6B52E85DB4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A85EC1-0A67-4337-A0E2-A035FD3DA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F4AA-BDD3-4D64-9092-C6B52E85DB4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5EC1-0A67-4337-A0E2-A035FD3DA3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F4AA-BDD3-4D64-9092-C6B52E85DB4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5EC1-0A67-4337-A0E2-A035FD3DA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F4AA-BDD3-4D64-9092-C6B52E85DB4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A85EC1-0A67-4337-A0E2-A035FD3DA3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F4AA-BDD3-4D64-9092-C6B52E85DB4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5EC1-0A67-4337-A0E2-A035FD3DA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F4AA-BDD3-4D64-9092-C6B52E85DB4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5EC1-0A67-4337-A0E2-A035FD3DA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F4AA-BDD3-4D64-9092-C6B52E85DB4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5EC1-0A67-4337-A0E2-A035FD3DA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F4AA-BDD3-4D64-9092-C6B52E85DB4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5EC1-0A67-4337-A0E2-A035FD3DA3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AEF4AA-BDD3-4D64-9092-C6B52E85DB4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A85EC1-0A67-4337-A0E2-A035FD3DA3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p.leovit.ru/news_130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72007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Петропавловская районная гимназия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Тема:</a:t>
            </a:r>
          </a:p>
          <a:p>
            <a:r>
              <a:rPr lang="ru-RU" b="1" dirty="0" smtClean="0"/>
              <a:t> </a:t>
            </a:r>
            <a:r>
              <a:rPr lang="ru-RU" b="1" dirty="0"/>
              <a:t>«Запрещенные и опасные пищевые добавки в продуктах питания, реализующихся в сети магазинов </a:t>
            </a:r>
            <a:r>
              <a:rPr lang="ru-RU" b="1" dirty="0" err="1"/>
              <a:t>с.Петропавловка</a:t>
            </a:r>
            <a:r>
              <a:rPr lang="ru-RU" b="1" dirty="0"/>
              <a:t>». </a:t>
            </a:r>
          </a:p>
          <a:p>
            <a:endParaRPr lang="ru-RU" sz="2800" b="1" dirty="0" smtClean="0"/>
          </a:p>
          <a:p>
            <a:pPr algn="r"/>
            <a:r>
              <a:rPr lang="ru-RU" sz="2800" dirty="0" smtClean="0"/>
              <a:t>Выполнила: </a:t>
            </a:r>
            <a:r>
              <a:rPr lang="ru-RU" sz="2800" dirty="0" err="1" smtClean="0"/>
              <a:t>Плюснина</a:t>
            </a:r>
            <a:r>
              <a:rPr lang="ru-RU" sz="2800" dirty="0" smtClean="0"/>
              <a:t> Татьяна,</a:t>
            </a:r>
          </a:p>
          <a:p>
            <a:pPr algn="r"/>
            <a:r>
              <a:rPr lang="ru-RU" sz="2800" dirty="0" smtClean="0"/>
              <a:t> 3 – а класс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530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Итоги анкетирования учащихся по употреблению продуктов питания, содержащих опасные и запрещенные пищевые добавки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438" y="1779048"/>
            <a:ext cx="6409524" cy="40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2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Итоги анкетирования взрослых на предмет знания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об опасных пищевых добавках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1057" y="2155239"/>
            <a:ext cx="6314286" cy="33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3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066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Задачи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Изучить необходимую литературу о вредных добавках и об их вреде здоровью.</a:t>
            </a:r>
          </a:p>
          <a:p>
            <a:r>
              <a:rPr lang="ru-RU" dirty="0"/>
              <a:t>2. Провести опрос среди учащихся школы и родителей, с целью определения пищевых предпочтений и информированности об опасности пищевых добавок.</a:t>
            </a:r>
          </a:p>
          <a:p>
            <a:r>
              <a:rPr lang="ru-RU" dirty="0"/>
              <a:t>3. Изучить состав данных продуктов и найти содержащиеся в них вредные добавки.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7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537559"/>
              </p:ext>
            </p:extLst>
          </p:nvPr>
        </p:nvGraphicFramePr>
        <p:xfrm>
          <a:off x="827584" y="1874838"/>
          <a:ext cx="7416824" cy="3930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окумент" r:id="rId3" imgW="6474966" imgH="3106978" progId="Word.Document.12">
                  <p:embed/>
                </p:oleObj>
              </mc:Choice>
              <mc:Fallback>
                <p:oleObj name="Документ" r:id="rId3" imgW="6474966" imgH="31069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874838"/>
                        <a:ext cx="7416824" cy="3930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7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Запрещенные в России добавки «Е»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91398"/>
              </p:ext>
            </p:extLst>
          </p:nvPr>
        </p:nvGraphicFramePr>
        <p:xfrm>
          <a:off x="683568" y="1340768"/>
          <a:ext cx="6912768" cy="45365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10736"/>
                <a:gridCol w="1981729"/>
                <a:gridCol w="4120303"/>
              </a:tblGrid>
              <a:tr h="17014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Код Е добавки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Е добавки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Опасность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 121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Цитрусовый красный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12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Повышает риск онкологических заболеваний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 123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Амарант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11112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Аллергические реакции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 124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Понсо 4R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Е127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Эритрозин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Е 128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Красный 2G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 173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Алюминий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12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Вызывают болезни печени и почек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Е216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Диметилоктенол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12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Вызывает злокачественные опухоли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8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Магазины  с. Петропавловка</a:t>
            </a:r>
            <a:endParaRPr lang="ru-RU" dirty="0"/>
          </a:p>
        </p:txBody>
      </p:sp>
      <p:pic>
        <p:nvPicPr>
          <p:cNvPr id="3074" name="Picture 2" descr="H:\Магазины\IMG_57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528392" cy="21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Магазины\IMG_5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33843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Магазины\IMG_5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2520280" cy="234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Магазины\IMG_58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3096344" cy="234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:\Магазины\IMG_57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2736304" cy="183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:\Магазины\IMG_57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5922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Продукты, продающиеся в магазинах с. Петропавловка</a:t>
            </a:r>
            <a:endParaRPr lang="ru-RU" dirty="0"/>
          </a:p>
        </p:txBody>
      </p:sp>
      <p:pic>
        <p:nvPicPr>
          <p:cNvPr id="3074" name="Picture 2" descr="H:\Продукты\IMG_56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8900" y="1620044"/>
            <a:ext cx="65786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Продукты\IMG_56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577332" cy="381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:\Продукты\IMG_56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8803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Продукты\IMG_56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22322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Продукты\IMG_56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31" y="1700808"/>
            <a:ext cx="21102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Продукты\IMG_56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2880320" cy="20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:\Продукты\IMG_56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2952328" cy="183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:\Продукты\IMG_56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592288" cy="183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Продукты\IMG_56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6081"/>
            <a:ext cx="2880320" cy="24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Продукты\IMG_5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32" y="1696549"/>
            <a:ext cx="3024336" cy="23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Продукты\IMG_56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96548"/>
            <a:ext cx="2880320" cy="25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:\Продукты\IMG_56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77072"/>
            <a:ext cx="296636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:\Продукты\IMG_57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38884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:\Продукты\IMG_57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28" y="4516529"/>
            <a:ext cx="3312368" cy="1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Продукты\IMG_57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081"/>
            <a:ext cx="3024336" cy="255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Продукты\IMG_5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8083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Продукты\IMG_57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63" y="1628800"/>
            <a:ext cx="33843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Продукты\IMG_57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0162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:\Продукты\IMG_57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24482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:\Продукты\IMG_576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789040"/>
            <a:ext cx="26282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:\Продукты\IMG_583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20882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</TotalTime>
  <Words>135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Трек</vt:lpstr>
      <vt:lpstr>Документ</vt:lpstr>
      <vt:lpstr>Петропавловская районная гимназия</vt:lpstr>
      <vt:lpstr> Задачи:  </vt:lpstr>
      <vt:lpstr>Классификация </vt:lpstr>
      <vt:lpstr>Запрещенные в России добавки «Е»</vt:lpstr>
      <vt:lpstr>Магазины  с. Петропавловка</vt:lpstr>
      <vt:lpstr>Продукты, продающиеся в магазинах с. Петропавловка</vt:lpstr>
      <vt:lpstr>Презентация PowerPoint</vt:lpstr>
      <vt:lpstr>Презентация PowerPoint</vt:lpstr>
      <vt:lpstr>Презентация PowerPoint</vt:lpstr>
      <vt:lpstr>Итоги анкетирования учащихся по употреблению продуктов питания, содержащих опасные и запрещенные пищевые добавки </vt:lpstr>
      <vt:lpstr>Итоги анкетирования взрослых на предмет знания об опасных пищевых добавках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21</dc:creator>
  <cp:lastModifiedBy>21</cp:lastModifiedBy>
  <cp:revision>8</cp:revision>
  <dcterms:created xsi:type="dcterms:W3CDTF">2014-04-07T04:09:21Z</dcterms:created>
  <dcterms:modified xsi:type="dcterms:W3CDTF">2014-04-08T11:51:31Z</dcterms:modified>
</cp:coreProperties>
</file>