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0"/>
  </p:notesMasterIdLst>
  <p:sldIdLst>
    <p:sldId id="265" r:id="rId2"/>
    <p:sldId id="267" r:id="rId3"/>
    <p:sldId id="261" r:id="rId4"/>
    <p:sldId id="260" r:id="rId5"/>
    <p:sldId id="262" r:id="rId6"/>
    <p:sldId id="263" r:id="rId7"/>
    <p:sldId id="264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98" d="100"/>
          <a:sy n="98" d="100"/>
        </p:scale>
        <p:origin x="-7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9B6D81-839E-4852-A76A-DFCF0E6AD25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F81215-5857-4DFD-9DC3-1168888BF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F1EF-C3B6-4295-8D5C-685A29D18E0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CFC5-2D9D-428E-9CBB-470715FAA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FAFD-38FB-4125-BC3F-CDD5A30C912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38D3D-8DFC-4519-9003-1B086A777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8E9C0-4069-4FC1-A905-F101A09400D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158C-601B-4498-8D73-5097E5DEC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8DDDD-037D-485B-BE7D-B1CEBD1127E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D712-5505-4E86-B760-8B7AB8A31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796B-19EA-465A-AA58-5807813A6F2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4C1F-B08E-488C-A84A-F50727855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3362-3C4D-43BA-932C-19FA5BA1258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90D5-8E86-42FB-A558-B38D9C9C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7855-BB32-4E36-AD01-922A33A70CD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5186-77FD-45DF-8A52-5A1617D1B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01DB5-924E-47C0-8D0B-E7CD323BAD04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D26D-2DD8-4C77-8CC7-3CC5BD170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79D5-96DF-480E-96C5-FF0A3786415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A1A6-3913-4F94-AD34-9A90BEB6B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1171-AF4B-4009-B5B8-D9451378988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CDBB3-55AD-43BB-8F94-4E26ED8A2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C5F5-0CEE-451F-A89D-388D4E560C0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7266-103F-4146-BE7B-AA0CCCEFF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EE312F3-C4A1-4A47-937C-8AA8C8B0890A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98665C3-504E-4230-A574-79D5B6288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nokean.ru/animal/any/52-ciane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1785926"/>
            <a:ext cx="7851648" cy="1414474"/>
          </a:xfrm>
        </p:spPr>
        <p:txBody>
          <a:bodyPr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9600" b="1" kern="1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9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3400" y="2935288"/>
            <a:ext cx="7854950" cy="2197100"/>
          </a:xfrm>
        </p:spPr>
        <p:txBody>
          <a:bodyPr lIns="0" rIns="18288">
            <a:normAutofit/>
          </a:bodyPr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/>
              <a:t>Выполнил</a:t>
            </a:r>
            <a:r>
              <a:rPr lang="ru-RU" sz="2600">
                <a:latin typeface="Arial" charset="0"/>
              </a:rPr>
              <a:t>а</a:t>
            </a:r>
            <a:r>
              <a:rPr lang="ru-RU" sz="2600"/>
              <a:t>: </a:t>
            </a:r>
            <a:r>
              <a:rPr lang="ru-RU" sz="2600">
                <a:latin typeface="Arial" charset="0"/>
              </a:rPr>
              <a:t>Плюснина Таня</a:t>
            </a:r>
            <a:endParaRPr lang="ru-RU" sz="260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/>
              <a:t>З «а» класс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/>
              <a:t>2014г.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56" y="1204897"/>
            <a:ext cx="5786477" cy="1423396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chemeClr val="tx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МЕДУЗЫ</a:t>
            </a:r>
          </a:p>
        </p:txBody>
      </p:sp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8313" y="476250"/>
            <a:ext cx="7772400" cy="3857625"/>
          </a:xfrm>
        </p:spPr>
        <p:txBody>
          <a:bodyPr lIns="45720" rIns="45720">
            <a:normAutofit/>
          </a:bodyPr>
          <a:lstStyle/>
          <a:p>
            <a:pPr marL="0" indent="0" algn="ctr" eaLnBrk="1" hangingPunct="1">
              <a:defRPr/>
            </a:pPr>
            <a:r>
              <a:rPr lang="ru-RU" sz="1800" i="1">
                <a:solidFill>
                  <a:schemeClr val="hlink"/>
                </a:solidFill>
              </a:rPr>
              <a:t>Медуза - беспозвоночное морское животное с прозрачным студенистым телом, с щупальцами. </a:t>
            </a:r>
          </a:p>
          <a:p>
            <a:pPr marL="0" indent="0" eaLnBrk="1" hangingPunct="1">
              <a:defRPr/>
            </a:pPr>
            <a:r>
              <a:rPr lang="ru-RU" sz="1800" i="1">
                <a:solidFill>
                  <a:schemeClr val="hlink"/>
                </a:solidFill>
              </a:rPr>
              <a:t>Медуза обычно имеет форму зонтика или колокола (от нескольких миллиметров до 2,3 метров), по краям которого располагаются щупальца и органы чувств. На вид медуза дряблая, но на ощупь она плотная. </a:t>
            </a:r>
          </a:p>
          <a:p>
            <a:pPr marL="0" indent="0" eaLnBrk="1" hangingPunct="1">
              <a:defRPr/>
            </a:pPr>
            <a:r>
              <a:rPr lang="ru-RU" sz="1800" i="1">
                <a:solidFill>
                  <a:schemeClr val="hlink"/>
                </a:solidFill>
              </a:rPr>
              <a:t>Тело медузы на 98% состоит из воды. Рот находится в середине нижней стороны зонтика.</a:t>
            </a:r>
          </a:p>
          <a:p>
            <a:pPr marL="0" indent="0" eaLnBrk="1" hangingPunct="1">
              <a:defRPr/>
            </a:pPr>
            <a:r>
              <a:rPr lang="ru-RU" sz="1800" i="1">
                <a:solidFill>
                  <a:schemeClr val="hlink"/>
                </a:solidFill>
              </a:rPr>
              <a:t>У медузы нет скелета, зато у нее две нервные системы. Одна обрабатывает информацию, полученную всеми двадцатью четырьмя глазами. Вторая нервная система синхронизирует движение мышечных клеток, расположенных по периметру "зонта". </a:t>
            </a:r>
          </a:p>
        </p:txBody>
      </p:sp>
      <p:pic>
        <p:nvPicPr>
          <p:cNvPr id="1536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4149725"/>
            <a:ext cx="5572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461963"/>
            <a:ext cx="2743200" cy="955675"/>
          </a:xfrm>
        </p:spPr>
        <p:txBody>
          <a:bodyPr lIns="0" rIns="0" bIns="0" anchor="b" anchorCtr="0"/>
          <a:lstStyle/>
          <a:p>
            <a:pPr eaLnBrk="1" hangingPunct="1">
              <a:defRPr/>
            </a:pPr>
            <a:r>
              <a:rPr lang="ru-RU" sz="2100">
                <a:solidFill>
                  <a:schemeClr val="hlink"/>
                </a:solidFill>
              </a:rPr>
              <a:t>Стекловидно-белая «ушастая» медуза – аурелия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611188" y="1628775"/>
            <a:ext cx="2743200" cy="4572000"/>
          </a:xfrm>
        </p:spPr>
        <p:txBody>
          <a:bodyPr lIns="18288" rIns="18288"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>
                <a:solidFill>
                  <a:srgbClr val="20C9F8"/>
                </a:solidFill>
              </a:rPr>
              <a:t>Совершенно безобидные для человека медузы</a:t>
            </a:r>
            <a:r>
              <a:rPr lang="ru-RU" sz="2000"/>
              <a:t>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 </a:t>
            </a:r>
            <a:r>
              <a:rPr lang="ru-RU" sz="2000" i="1">
                <a:solidFill>
                  <a:schemeClr val="hlink"/>
                </a:solidFill>
              </a:rPr>
              <a:t>Медуза обыкновенная захватывает добычу щупальцами. Охотится на планктонных рачков, водных личинок насекомых, мальков рыб, гидромедуз.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i="1">
                <a:solidFill>
                  <a:schemeClr val="hlink"/>
                </a:solidFill>
              </a:rPr>
              <a:t>Обитает она во всех тропических и умеренно теплых морях, в том числе и у нас — в Черном.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700" i="1">
              <a:solidFill>
                <a:schemeClr val="hlink"/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125538"/>
            <a:ext cx="5724525" cy="4899025"/>
          </a:xfrm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461963"/>
            <a:ext cx="2743200" cy="955675"/>
          </a:xfrm>
        </p:spPr>
        <p:txBody>
          <a:bodyPr lIns="0" rIns="0" bIns="0" anchor="b" anchorCtr="0"/>
          <a:lstStyle/>
          <a:p>
            <a:pPr eaLnBrk="1" hangingPunct="1">
              <a:defRPr/>
            </a:pPr>
            <a:r>
              <a:rPr lang="ru-RU" sz="1900" b="1" i="1">
                <a:solidFill>
                  <a:schemeClr val="tx1"/>
                </a:solidFill>
              </a:rPr>
              <a:t>Самые опасные медузы –</a:t>
            </a:r>
            <a:br>
              <a:rPr lang="ru-RU" sz="1900" b="1" i="1">
                <a:solidFill>
                  <a:schemeClr val="tx1"/>
                </a:solidFill>
              </a:rPr>
            </a:br>
            <a:r>
              <a:rPr lang="ru-RU" sz="1900" b="1" i="1">
                <a:solidFill>
                  <a:schemeClr val="tx1"/>
                </a:solidFill>
              </a:rPr>
              <a:t> морские осы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684213" y="1700213"/>
            <a:ext cx="2743200" cy="4572000"/>
          </a:xfrm>
        </p:spPr>
        <p:txBody>
          <a:bodyPr lIns="18288" rIns="18288"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i="1"/>
              <a:t>Длина:</a:t>
            </a:r>
            <a:r>
              <a:rPr lang="ru-RU" sz="1500" i="1"/>
              <a:t> до 1,5 метров</a:t>
            </a:r>
            <a:br>
              <a:rPr lang="ru-RU" sz="1500" i="1"/>
            </a:br>
            <a:r>
              <a:rPr lang="ru-RU" sz="1500" b="1" i="1"/>
              <a:t>Вес:</a:t>
            </a:r>
            <a:r>
              <a:rPr lang="ru-RU" sz="1500" i="1"/>
              <a:t> до 3 кг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i="1"/>
              <a:t>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i="1"/>
              <a:t> </a:t>
            </a:r>
            <a:r>
              <a:rPr lang="ru-RU" sz="1500" i="1">
                <a:solidFill>
                  <a:schemeClr val="hlink"/>
                </a:solidFill>
              </a:rPr>
              <a:t>Морская оса появляется у северных берегов Австралии между октябрем и мартом в тихую погоду во время прилива. Сюда она приплывает в поисках корма, например, креветок, которых она очень любит. Морская оса почти невидима в воде, так как держится в затененных местах прибрежной полосы, и поэтому от столкновения с ней трудно уберечься. Каждый год от ее яда погибает около 20 человек. Яд такой токсичный, что одна доза может убить сразу 60 человек.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/>
          <a:p>
            <a:pPr eaLnBrk="1" hangingPunct="1">
              <a:defRPr/>
            </a:pPr>
            <a:endParaRPr lang="ru-RU" sz="3300"/>
          </a:p>
        </p:txBody>
      </p:sp>
      <p:pic>
        <p:nvPicPr>
          <p:cNvPr id="1741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908050"/>
            <a:ext cx="5143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188913"/>
            <a:ext cx="2743200" cy="955675"/>
          </a:xfrm>
        </p:spPr>
        <p:txBody>
          <a:bodyPr lIns="0" rIns="0" bIns="0" anchor="b" anchorCtr="0"/>
          <a:lstStyle/>
          <a:p>
            <a:pPr eaLnBrk="1" hangingPunct="1">
              <a:defRPr/>
            </a:pPr>
            <a:r>
              <a:rPr lang="ru-RU" sz="1700" b="1" i="1">
                <a:solidFill>
                  <a:schemeClr val="tx1"/>
                </a:solidFill>
              </a:rPr>
              <a:t>Корнерот – медуза-красавица величиной с ведро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2743200" cy="4572000"/>
          </a:xfrm>
        </p:spPr>
        <p:txBody>
          <a:bodyPr lIns="18288" rIns="18288"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600" i="1" smtClean="0">
                <a:solidFill>
                  <a:srgbClr val="59AAF2"/>
                </a:solidFill>
              </a:rPr>
              <a:t>В Черном и Азовском морях широко распространена </a:t>
            </a:r>
            <a:r>
              <a:rPr lang="ru-RU" sz="1600" i="1" smtClean="0">
                <a:solidFill>
                  <a:schemeClr val="hlink"/>
                </a:solidFill>
              </a:rPr>
              <a:t>медуза корнерот, или ризостома. Ее зонтик имеет закругленную вершину. Щупалец у этой медузы нет. Рот у взрослых корнеротов зарастает, и его роль выполняют многочисленные мелкие отверстия в складках ротовых лопастей. Здесь происходит и пищеварение.</a:t>
            </a:r>
            <a:r>
              <a:rPr lang="ru-RU" sz="1600" i="1" smtClean="0"/>
              <a:t> </a:t>
            </a:r>
            <a:r>
              <a:rPr lang="ru-RU" sz="1600" i="1" smtClean="0">
                <a:solidFill>
                  <a:schemeClr val="tx2"/>
                </a:solidFill>
              </a:rPr>
              <a:t>Ловит плавающих в воде животных, а также других медуз.</a:t>
            </a:r>
            <a:r>
              <a:rPr lang="ru-RU" sz="1600" i="1" smtClean="0">
                <a:solidFill>
                  <a:srgbClr val="59AAF2"/>
                </a:solidFill>
              </a:rPr>
              <a:t> </a:t>
            </a:r>
            <a:r>
              <a:rPr lang="ru-RU" sz="1600" i="1" smtClean="0">
                <a:solidFill>
                  <a:schemeClr val="hlink"/>
                </a:solidFill>
              </a:rPr>
              <a:t>Корнероты хорошо плавают, держатся на небольшой глубине вблизи берегов.</a:t>
            </a:r>
          </a:p>
        </p:txBody>
      </p:sp>
      <p:pic>
        <p:nvPicPr>
          <p:cNvPr id="18435" name="Содержимое 4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765175"/>
            <a:ext cx="4679950" cy="5537200"/>
          </a:xfrm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2743200" cy="576262"/>
          </a:xfrm>
        </p:spPr>
        <p:txBody>
          <a:bodyPr lIns="0" rIns="0" bIns="0" anchor="b" anchorCtr="0"/>
          <a:lstStyle/>
          <a:p>
            <a:pPr eaLnBrk="1" hangingPunct="1">
              <a:defRPr/>
            </a:pPr>
            <a:r>
              <a:rPr lang="ru-RU" sz="3000">
                <a:solidFill>
                  <a:schemeClr val="tx1"/>
                </a:solidFill>
              </a:rPr>
              <a:t>Физалии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39750" y="836613"/>
            <a:ext cx="2743200" cy="4572000"/>
          </a:xfrm>
        </p:spPr>
        <p:txBody>
          <a:bodyPr lIns="18288" rIns="18288"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i="1" smtClean="0">
                <a:solidFill>
                  <a:schemeClr val="hlink"/>
                </a:solidFill>
              </a:rPr>
              <a:t>Физалии встречаются в тропической части Атлантики, в Средиземном море.</a:t>
            </a:r>
            <a:br>
              <a:rPr lang="ru-RU" sz="1600" i="1" smtClean="0">
                <a:solidFill>
                  <a:schemeClr val="hlink"/>
                </a:solidFill>
              </a:rPr>
            </a:br>
            <a:r>
              <a:rPr lang="ru-RU" sz="1600" i="1" smtClean="0">
                <a:solidFill>
                  <a:schemeClr val="hlink"/>
                </a:solidFill>
              </a:rPr>
              <a:t/>
            </a:r>
            <a:br>
              <a:rPr lang="ru-RU" sz="1600" i="1" smtClean="0">
                <a:solidFill>
                  <a:schemeClr val="hlink"/>
                </a:solidFill>
              </a:rPr>
            </a:br>
            <a:r>
              <a:rPr lang="ru-RU" sz="1600" i="1" smtClean="0">
                <a:solidFill>
                  <a:schemeClr val="hlink"/>
                </a:solidFill>
              </a:rPr>
              <a:t> «</a:t>
            </a:r>
            <a:r>
              <a:rPr lang="ru-RU" sz="1600" i="1" smtClean="0">
                <a:solidFill>
                  <a:schemeClr val="tx2"/>
                </a:solidFill>
              </a:rPr>
              <a:t>Тело» физалии достигает в среднем 30 см, а вот щупальца могут быть разного размера.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i="1" smtClean="0"/>
              <a:t>В центре тела физалии находится плавательный пузырь, наполненный газом. С помощью него физалии держатся на плаву.Щупальца полипов уходят в глубину на 20-30 метров, а на конце каждого располагаются ядовитые стрекательные клетки</a:t>
            </a:r>
            <a:r>
              <a:rPr lang="ru-RU" sz="1600" i="1" smtClean="0">
                <a:solidFill>
                  <a:schemeClr val="folHlink"/>
                </a:solidFill>
              </a:rPr>
              <a:t>.</a:t>
            </a:r>
            <a:r>
              <a:rPr lang="ru-RU" sz="1600" i="1" smtClean="0">
                <a:solidFill>
                  <a:schemeClr val="hlink"/>
                </a:solidFill>
              </a:rPr>
              <a:t> Щупальце захватывает и парализует добычу, а потом подтягивает ее к ротовому отверстию.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i="1" smtClean="0">
              <a:solidFill>
                <a:schemeClr val="hlink"/>
              </a:solidFill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49675" y="1500188"/>
            <a:ext cx="4762500" cy="4248150"/>
          </a:xfrm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115888"/>
            <a:ext cx="2743200" cy="1162050"/>
          </a:xfrm>
        </p:spPr>
        <p:txBody>
          <a:bodyPr lIns="0" rIns="0" bIns="0" anchor="b" anchorCtr="0">
            <a:noAutofit/>
          </a:bodyPr>
          <a:lstStyle/>
          <a:p>
            <a:pPr eaLnBrk="1" hangingPunct="1">
              <a:defRPr/>
            </a:pPr>
            <a:r>
              <a:rPr lang="ru-RU" sz="2100">
                <a:solidFill>
                  <a:schemeClr val="bg2"/>
                </a:solidFill>
                <a:hlinkClick r:id="rId2"/>
              </a:rPr>
              <a:t>Гигантская медуза Цианея</a:t>
            </a:r>
            <a:endParaRPr lang="ru-RU" sz="2100">
              <a:solidFill>
                <a:schemeClr val="bg2"/>
              </a:solidFill>
            </a:endParaRPr>
          </a:p>
        </p:txBody>
      </p:sp>
      <p:sp>
        <p:nvSpPr>
          <p:cNvPr id="21506" name="Текст 3"/>
          <p:cNvSpPr>
            <a:spLocks noGrp="1"/>
          </p:cNvSpPr>
          <p:nvPr>
            <p:ph type="body" idx="4294967295"/>
          </p:nvPr>
        </p:nvSpPr>
        <p:spPr>
          <a:xfrm>
            <a:off x="611188" y="1628775"/>
            <a:ext cx="2897187" cy="4294188"/>
          </a:xfrm>
        </p:spPr>
        <p:txBody>
          <a:bodyPr lIns="18288" rIns="18288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500" i="1" smtClean="0">
                <a:solidFill>
                  <a:schemeClr val="tx2"/>
                </a:solidFill>
              </a:rPr>
              <a:t>Настоящий гигант среди медуз — полярная (арктическая) медуза, или цианея. Известны ее особи диаметром до 2 м со свисающими щупальцами длиной до 20—30 м. У этой медузы много щупалец со стрекательными клетками, «ожоги» которых поражают не только рыб, но и других морских животных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1500" i="1" smtClean="0">
                <a:solidFill>
                  <a:schemeClr val="tx2"/>
                </a:solidFill>
              </a:rPr>
              <a:t>Цианеи обитают в холодных северных морях (Баренцевом, Карском и других). Они встречаются у берегов Великобритании и заплывают в Балтийское море.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1500" i="1" smtClean="0">
              <a:solidFill>
                <a:schemeClr val="tx2"/>
              </a:solidFill>
            </a:endParaRPr>
          </a:p>
        </p:txBody>
      </p:sp>
      <p:pic>
        <p:nvPicPr>
          <p:cNvPr id="20483" name="Содержимое 4" descr="Цианея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1268413"/>
            <a:ext cx="4357687" cy="4948237"/>
          </a:xfrm>
        </p:spPr>
      </p:pic>
    </p:spTree>
  </p:cSld>
  <p:clrMapOvr>
    <a:masterClrMapping/>
  </p:clrMapOvr>
  <p:transition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229600" cy="4530725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ru-RU" sz="4500" b="1"/>
              <a:t>Спасибо за внимание.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456</TotalTime>
  <Words>414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Verdana</vt:lpstr>
      <vt:lpstr>Arial</vt:lpstr>
      <vt:lpstr>Wingdings</vt:lpstr>
      <vt:lpstr>Calibri</vt:lpstr>
      <vt:lpstr>Склон</vt:lpstr>
      <vt:lpstr>Склон</vt:lpstr>
      <vt:lpstr>Слайд 1</vt:lpstr>
      <vt:lpstr>Слайд 2</vt:lpstr>
      <vt:lpstr>Стекловидно-белая «ушастая» медуза – аурелия</vt:lpstr>
      <vt:lpstr>Самые опасные медузы –  морские осы</vt:lpstr>
      <vt:lpstr>Корнерот – медуза-красавица величиной с ведро</vt:lpstr>
      <vt:lpstr>Физалии</vt:lpstr>
      <vt:lpstr>Гигантская медуза Цианея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Медузы</dc:title>
  <cp:lastModifiedBy>Windows</cp:lastModifiedBy>
  <cp:revision>48</cp:revision>
  <dcterms:modified xsi:type="dcterms:W3CDTF">2014-02-13T12:02:51Z</dcterms:modified>
</cp:coreProperties>
</file>